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74111-C8A1-4381-A079-0BBDD58E7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3ADBEA-C5BE-4F52-AB45-71145713E4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7F970-53DF-487A-A7CF-8BEE98B63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C0CB-B071-4603-ADF4-842A5A48056F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998E1-AA01-4D68-8C0A-33C7DF774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8F79F-264F-4181-BC2B-DD73A96C5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E4F0-4F94-4729-9213-5E6A08C53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760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991A4-E982-40B5-814A-8774096F2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FBF86-2A25-426B-AB4A-E2E8EB4E1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3F1D6-6AC3-44FA-BD7C-760076D23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C0CB-B071-4603-ADF4-842A5A48056F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0C901-AA1C-44E1-A96B-F2E99D370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B3A14-CCC4-4BC6-92EB-F0B6972DD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E4F0-4F94-4729-9213-5E6A08C53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5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FD8DE-2E04-4E20-AE6F-9A7EB958C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315240-C92E-4F31-8114-F4B4C61F7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FBAC53-0A46-4EC7-A7D3-2E5E831CF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C0CB-B071-4603-ADF4-842A5A48056F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E1337-0B5E-495D-B743-42D2875B0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4FDC0-AA44-446B-AD42-920BBAA4F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E4F0-4F94-4729-9213-5E6A08C53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36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3C5FA-20BE-4D39-B810-2F7FFC481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BC2D0-CE90-4844-B788-E2F0E29C0E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DA310D-B741-4F40-A64A-1C561AC79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33330B-B2CC-4496-B227-5CC453AC7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C0CB-B071-4603-ADF4-842A5A48056F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5C079A-DC63-4AEC-9691-ACC403978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A7CD94-BB14-4861-83F0-85BDA875F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E4F0-4F94-4729-9213-5E6A08C53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276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3E51D-BAB5-499B-B452-06B2586F2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37DC54-F6A0-41F6-8A74-B04D5B8BD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C35806-3BB7-4536-B7E4-723E4D37BA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CD8B27-E6B2-4917-B698-D327EE6FED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CF3C18-E1C9-4934-B4EE-A5C2F97744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0EE914-66CC-4282-9CF5-C282D5C80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C0CB-B071-4603-ADF4-842A5A48056F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ADD35F-6B1F-404C-8CF5-6677F5C6E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AA31A0-3334-484C-850E-AC90E8D36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E4F0-4F94-4729-9213-5E6A08C53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258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BF6B5-2133-4B26-8948-96F5A5A18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189C5C-6674-48E6-A760-24594378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C0CB-B071-4603-ADF4-842A5A48056F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E83C1D-75EF-4C9C-865A-51EF73F10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058619-5526-4F02-80DA-6929BF710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E4F0-4F94-4729-9213-5E6A08C53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914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4B7C07-98B6-4687-984F-FB6D74F6A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C0CB-B071-4603-ADF4-842A5A48056F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7A2F62-4578-4F08-A1FC-C9EA72CB9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515BD-D33D-4D5D-9E49-B24EF16D9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E4F0-4F94-4729-9213-5E6A08C53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82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556EA-29B1-4526-B164-2C69936DB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EF458-9B49-456A-B5B3-FB4C0B41F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44782-BBF4-4559-99BE-BE3A693776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D65FEB-F092-4386-8418-44554CA79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C0CB-B071-4603-ADF4-842A5A48056F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E43DBB-72A0-43F8-BF2E-B0F404314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42537-0A81-4361-A6DC-FD0963C51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E4F0-4F94-4729-9213-5E6A08C53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731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67430-4455-4BF2-A003-D0FC6893D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F88BDD-E861-4B96-9D53-B5005D14B8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E4AC-74D6-4FB5-95CC-AA60FAEA11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FDA1F9-FE49-4647-83C5-B98D7A89D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C0CB-B071-4603-ADF4-842A5A48056F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E9E91F-D07E-42E6-8F0B-F9C229EDF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042D7F-1388-4F52-BFC0-545DA71A6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E4F0-4F94-4729-9213-5E6A08C53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19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B786F-8C28-4110-9580-D01D2B236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AB1CB1-6B25-44C4-AF2A-A2EC36BE76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941E1-4A62-422D-AF3F-F9932A9A5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C0CB-B071-4603-ADF4-842A5A48056F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72456-445C-43E7-BDA6-24FF8C3A7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6CB7A-E500-40A7-BDB5-CCCA1C5C1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E4F0-4F94-4729-9213-5E6A08C53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068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64F3BD-EBD7-42B5-A38A-6E817E25F7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D8CEB9-546A-433B-B048-2335E2AC6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CBAF3-6AF2-4025-A17D-C49D40F89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C0CB-B071-4603-ADF4-842A5A48056F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8974D6-DD3E-437D-B4F9-EAFBE6822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E6D7C-AF43-42EF-A75B-0F0EAE692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E4F0-4F94-4729-9213-5E6A08C53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687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7B10A4-FA8D-4C26-A042-1A4AB09F1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A99B1A-7A26-4896-959C-7ED6CD61D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07D99-491F-4032-993B-F185EBC374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9C0CB-B071-4603-ADF4-842A5A48056F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5BD80-F1A8-4F48-BF9E-406C9007AB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AEC86-456D-4AC8-8FE0-882F7429BD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DE4F0-4F94-4729-9213-5E6A08C53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F2177-F6A7-4BC5-B1B0-EC34C2E4D3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Sample ppt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196172-9E9E-459A-B4D7-C49C432700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747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Sample ppt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ppt</dc:title>
  <dc:creator>Prabhu, Sandeep [ITSUS Non-J&amp;J]</dc:creator>
  <cp:lastModifiedBy>Prabhu, Sandeep [ITSUS Non-J&amp;J]</cp:lastModifiedBy>
  <cp:revision>1</cp:revision>
  <dcterms:created xsi:type="dcterms:W3CDTF">2020-09-15T11:12:32Z</dcterms:created>
  <dcterms:modified xsi:type="dcterms:W3CDTF">2020-09-15T11:12:33Z</dcterms:modified>
</cp:coreProperties>
</file>